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A59"/>
    <a:srgbClr val="63696F"/>
    <a:srgbClr val="EC607C"/>
    <a:srgbClr val="1BA1AE"/>
    <a:srgbClr val="EC600C"/>
    <a:srgbClr val="E45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F32C-0ABB-4145-A679-00AEBF00F52C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6A48-4EB9-2C41-9849-9FDB674E9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940" y="1679198"/>
            <a:ext cx="382380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Open sans"/>
                <a:cs typeface="Open sans"/>
              </a:rPr>
              <a:t>Title Text </a:t>
            </a:r>
            <a:endParaRPr lang="en-US" sz="40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755" y="2387084"/>
            <a:ext cx="2037875" cy="49244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600" dirty="0" smtClean="0">
                <a:solidFill>
                  <a:srgbClr val="1BA1AE"/>
                </a:solidFill>
                <a:latin typeface="Open sans"/>
                <a:cs typeface="Open sans"/>
              </a:rPr>
              <a:t>Sub-title text</a:t>
            </a:r>
            <a:endParaRPr lang="en-US" sz="2600" dirty="0">
              <a:solidFill>
                <a:srgbClr val="1BA1AE"/>
              </a:solidFill>
              <a:latin typeface="Open sans"/>
              <a:cs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832" y="312306"/>
            <a:ext cx="382380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dirty="0" smtClean="0">
                <a:solidFill>
                  <a:srgbClr val="063A59"/>
                </a:solidFill>
                <a:latin typeface="Open sans"/>
                <a:cs typeface="Open sans"/>
              </a:rPr>
              <a:t>Title Text </a:t>
            </a:r>
            <a:endParaRPr lang="en-US" sz="2000" b="1" dirty="0">
              <a:solidFill>
                <a:srgbClr val="063A59"/>
              </a:solidFill>
              <a:latin typeface="Open sans"/>
              <a:cs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832" y="712416"/>
            <a:ext cx="382380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rPr>
              <a:t>Subtitle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832" y="1401905"/>
            <a:ext cx="3823807" cy="297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 smtClean="0">
                <a:solidFill>
                  <a:srgbClr val="1BA1AE"/>
                </a:solidFill>
                <a:latin typeface="Open sans"/>
                <a:cs typeface="Open sans"/>
              </a:rPr>
              <a:t>Header 3</a:t>
            </a:r>
          </a:p>
          <a:p>
            <a:pPr>
              <a:spcAft>
                <a:spcPts val="600"/>
              </a:spcAft>
            </a:pP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Lorem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ipsum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dolor sit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amet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,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consectetur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adipiscing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elit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,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sed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do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eiusmod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tempor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incididunt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ut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labore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et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dolore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magna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aliqua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Porttitor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leo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a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diam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sollicitudin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tempor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id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eu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nisl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nunc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Amet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est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placerat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in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egestas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erat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imperdiet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sed.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Laoreet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non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curabitur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gravida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arcu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ac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tortor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dignissim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convallis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 In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tellus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integer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feugiat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scelerisque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Sem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nulla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pharetra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diam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sit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amet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nisl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suscipit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Odio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facilisis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mauris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sit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amet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massa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vitae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tortor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condimentum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Ipsum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dolor sit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amet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consectetur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adipiscing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elit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duis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tristique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sollicitudin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Mattis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rhoncus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urna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neque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viverra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justo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nec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ultrices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dui.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Tellus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integer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feugiat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scelerisque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varius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morbi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enim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nunc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faucibus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Blandit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volutpat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maecenas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volutpat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blandit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aliquam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etiam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erat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velit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scelerisque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 In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hendrerit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gravida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rutrum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quisque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non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tellus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orci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ac. Non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pulvinar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neque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laoreet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suspendisse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interdum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consectetur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libero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id.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Condimentum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mattis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pellentesque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id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nibh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tortor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id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aliquet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lectus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Eu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augue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ut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lectus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arcu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bibendum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at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varius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vel. Sit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amet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consectetur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adipiscing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elit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Scelerisque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eleifend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donec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pretium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vulputate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Donec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ac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odio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tempor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orci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 Ante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metus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dictum at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tempor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commodo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ullamcorper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a lacus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vestibulum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Mus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mauris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vitae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ultricies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leo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integer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malesuada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nunc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vel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risus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Gravida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cum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sociis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natoque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penatibus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et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magnis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dis. Ante in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nibh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mauris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cursus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mattis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Eu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lobortis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elementum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nibh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tellus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molestie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Placerat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in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egestas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erat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imperdiet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sed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euismod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Arcu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felis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bibendum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ut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tristique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Dictumst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quisque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sagittis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purus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sit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amet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volutpat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consequat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 </a:t>
            </a:r>
            <a:r>
              <a:rPr lang="en-US" sz="800" dirty="0" err="1" smtClean="0">
                <a:solidFill>
                  <a:srgbClr val="A6A6A6"/>
                </a:solidFill>
                <a:latin typeface="Open Sans Bold"/>
                <a:cs typeface="Open Sans Bold"/>
              </a:rPr>
              <a:t>mauris</a:t>
            </a:r>
            <a:r>
              <a:rPr lang="en-US" sz="800" dirty="0" smtClean="0">
                <a:solidFill>
                  <a:srgbClr val="A6A6A6"/>
                </a:solidFill>
                <a:latin typeface="Open Sans Bold"/>
                <a:cs typeface="Open Sans Bold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1672570"/>
            <a:ext cx="3823807" cy="1200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>
                <a:srgbClr val="1BA1AE"/>
              </a:buClr>
              <a:buFont typeface="Arial"/>
              <a:buChar char="•"/>
            </a:pPr>
            <a:r>
              <a:rPr lang="en-US" sz="800" dirty="0" smtClean="0">
                <a:solidFill>
                  <a:srgbClr val="063A59"/>
                </a:solidFill>
                <a:latin typeface="Open Sans Bold"/>
                <a:cs typeface="Open Sans Bold"/>
              </a:rPr>
              <a:t>  Bullet Point</a:t>
            </a:r>
          </a:p>
          <a:p>
            <a:pPr>
              <a:buClr>
                <a:srgbClr val="1BA1AE"/>
              </a:buClr>
              <a:buFont typeface="Arial"/>
              <a:buChar char="•"/>
            </a:pPr>
            <a:r>
              <a:rPr lang="en-US" sz="800" dirty="0" smtClean="0">
                <a:solidFill>
                  <a:srgbClr val="063A59"/>
                </a:solidFill>
                <a:latin typeface="Open Sans Bold"/>
                <a:cs typeface="Open Sans Bold"/>
              </a:rPr>
              <a:t>  Bullet Point</a:t>
            </a:r>
          </a:p>
          <a:p>
            <a:pPr>
              <a:buClr>
                <a:srgbClr val="1BA1AE"/>
              </a:buClr>
              <a:buFont typeface="Arial"/>
              <a:buChar char="•"/>
            </a:pPr>
            <a:r>
              <a:rPr lang="en-US" sz="800" dirty="0" smtClean="0">
                <a:solidFill>
                  <a:srgbClr val="063A59"/>
                </a:solidFill>
                <a:latin typeface="Open Sans Bold"/>
                <a:cs typeface="Open Sans Bold"/>
              </a:rPr>
              <a:t>  Bullet Point</a:t>
            </a:r>
          </a:p>
          <a:p>
            <a:pPr>
              <a:buClr>
                <a:srgbClr val="1BA1AE"/>
              </a:buClr>
              <a:buFont typeface="Arial"/>
              <a:buChar char="•"/>
            </a:pPr>
            <a:r>
              <a:rPr lang="en-US" sz="800" dirty="0" smtClean="0">
                <a:solidFill>
                  <a:srgbClr val="063A59"/>
                </a:solidFill>
                <a:latin typeface="Open Sans Bold"/>
                <a:cs typeface="Open Sans Bold"/>
              </a:rPr>
              <a:t>  Bullet Point</a:t>
            </a:r>
          </a:p>
          <a:p>
            <a:pPr>
              <a:buClr>
                <a:srgbClr val="1BA1AE"/>
              </a:buClr>
              <a:buFont typeface="Arial"/>
              <a:buChar char="•"/>
            </a:pPr>
            <a:r>
              <a:rPr lang="en-US" sz="800" dirty="0" smtClean="0">
                <a:solidFill>
                  <a:srgbClr val="063A59"/>
                </a:solidFill>
                <a:latin typeface="Open Sans Bold"/>
                <a:cs typeface="Open Sans Bold"/>
              </a:rPr>
              <a:t>  Bullet Point</a:t>
            </a:r>
          </a:p>
          <a:p>
            <a:pPr>
              <a:buClr>
                <a:srgbClr val="1BA1AE"/>
              </a:buClr>
              <a:buFont typeface="Arial"/>
              <a:buChar char="•"/>
            </a:pPr>
            <a:endParaRPr lang="en-US" sz="800" dirty="0" smtClean="0">
              <a:solidFill>
                <a:srgbClr val="063A59"/>
              </a:solidFill>
              <a:latin typeface="Open Sans Bold"/>
              <a:cs typeface="Open Sans Bold"/>
            </a:endParaRPr>
          </a:p>
          <a:p>
            <a:pPr>
              <a:buClr>
                <a:srgbClr val="1BA1AE"/>
              </a:buClr>
              <a:buFont typeface="Arial"/>
              <a:buChar char="•"/>
            </a:pPr>
            <a:r>
              <a:rPr lang="en-US" sz="800" dirty="0" smtClean="0">
                <a:solidFill>
                  <a:srgbClr val="063A59"/>
                </a:solidFill>
                <a:latin typeface="Open Sans Bold"/>
                <a:cs typeface="Open Sans Bold"/>
              </a:rPr>
              <a:t> Bullet Point </a:t>
            </a:r>
          </a:p>
          <a:p>
            <a:pPr>
              <a:buClr>
                <a:srgbClr val="1BA1AE"/>
              </a:buClr>
              <a:buFont typeface="Arial"/>
              <a:buChar char="•"/>
            </a:pPr>
            <a:r>
              <a:rPr lang="en-US" sz="800" dirty="0" smtClean="0">
                <a:solidFill>
                  <a:srgbClr val="063A59"/>
                </a:solidFill>
                <a:latin typeface="Open Sans Bold"/>
                <a:cs typeface="Open Sans Bold"/>
              </a:rPr>
              <a:t> Bullet Point</a:t>
            </a:r>
          </a:p>
          <a:p>
            <a:pPr>
              <a:buClr>
                <a:srgbClr val="1BA1AE"/>
              </a:buClr>
              <a:buFont typeface="Arial"/>
              <a:buChar char="•"/>
            </a:pPr>
            <a:r>
              <a:rPr lang="en-US" sz="800" dirty="0" smtClean="0">
                <a:solidFill>
                  <a:srgbClr val="063A59"/>
                </a:solidFill>
                <a:latin typeface="Open Sans Bold"/>
                <a:cs typeface="Open Sans Bold"/>
              </a:rPr>
              <a:t> Bullet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832" y="312306"/>
            <a:ext cx="382380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Open sans"/>
                <a:cs typeface="Open sans"/>
              </a:rPr>
              <a:t>Title Text </a:t>
            </a:r>
            <a:endParaRPr lang="en-US" sz="20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832" y="712416"/>
            <a:ext cx="382380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Open sans"/>
                <a:cs typeface="Open sans"/>
              </a:rPr>
              <a:t>Subtitle</a:t>
            </a:r>
            <a:endParaRPr lang="en-US" sz="20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833" y="1401905"/>
            <a:ext cx="3379662" cy="15388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 smtClean="0">
                <a:solidFill>
                  <a:srgbClr val="1BA1AE"/>
                </a:solidFill>
                <a:latin typeface="Open sans"/>
                <a:cs typeface="Open sans"/>
              </a:rPr>
              <a:t>Header 3</a:t>
            </a:r>
          </a:p>
          <a:p>
            <a:pPr>
              <a:spcAft>
                <a:spcPts val="600"/>
              </a:spcAft>
            </a:pP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Lorem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ipsum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dolor sit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amet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,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consectetur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adipiscing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elit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,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sed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do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eiusmod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tempor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incididunt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ut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labore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et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dolore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magna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aliqua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.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Porttitor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leo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a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diam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sollicitudin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tempor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id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eu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nisl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nunc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.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Amet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est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placerat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in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egestas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erat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imperdiet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sed.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Laoreet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non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curabitur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gravida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arcu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ac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tortor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dignissim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convallis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. In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tellus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integer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feugiat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scelerisque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.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Sem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nulla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pharetra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diam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sit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amet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nisl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suscipit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.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Odio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facilisis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mauris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sit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amet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massa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vitae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tortor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condimentum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.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Ipsum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dolor sit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amet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consectetur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adipiscing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elit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duis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tristique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sollicitudin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.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Mattis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rhoncus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urna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neque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viverra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justo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nec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ultrices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dui.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Tellus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integer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feugiat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scelerisque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varius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morbi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enim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nunc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faucibus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.</a:t>
            </a:r>
          </a:p>
        </p:txBody>
      </p:sp>
      <p:sp>
        <p:nvSpPr>
          <p:cNvPr id="8" name="Snip Single Corner Rectangle 7"/>
          <p:cNvSpPr/>
          <p:nvPr/>
        </p:nvSpPr>
        <p:spPr>
          <a:xfrm>
            <a:off x="4162554" y="706456"/>
            <a:ext cx="3665494" cy="3665494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7082" y="2387084"/>
            <a:ext cx="121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Box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BA8F61D406D24EABD776923F01AA15" ma:contentTypeVersion="13" ma:contentTypeDescription="Create a new document." ma:contentTypeScope="" ma:versionID="83e081a1842f790326548cf603a5dc34">
  <xsd:schema xmlns:xsd="http://www.w3.org/2001/XMLSchema" xmlns:xs="http://www.w3.org/2001/XMLSchema" xmlns:p="http://schemas.microsoft.com/office/2006/metadata/properties" xmlns:ns3="a746e0bc-947f-4a5b-a69a-5d50638c2253" xmlns:ns4="b953e497-4048-46f5-9c92-75eb5bba50bf" targetNamespace="http://schemas.microsoft.com/office/2006/metadata/properties" ma:root="true" ma:fieldsID="aae6c9d1312454a19aaa73c4ccd6d824" ns3:_="" ns4:_="">
    <xsd:import namespace="a746e0bc-947f-4a5b-a69a-5d50638c2253"/>
    <xsd:import namespace="b953e497-4048-46f5-9c92-75eb5bba50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6e0bc-947f-4a5b-a69a-5d50638c22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3e497-4048-46f5-9c92-75eb5bba50b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7918D1-AA2A-4E2F-B9E5-2827461365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6e0bc-947f-4a5b-a69a-5d50638c2253"/>
    <ds:schemaRef ds:uri="b953e497-4048-46f5-9c92-75eb5bba50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A3A8FF-44FD-40A9-98D4-AAD1903020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0D63BC-C754-4035-B4F3-6FC772373DB7}">
  <ds:schemaRefs>
    <ds:schemaRef ds:uri="b953e497-4048-46f5-9c92-75eb5bba50bf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a746e0bc-947f-4a5b-a69a-5d50638c2253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394</Words>
  <Application>Microsoft Office PowerPoint</Application>
  <PresentationFormat>On-screen Show (16:9)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Open sans</vt:lpstr>
      <vt:lpstr>Open sans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Public Affairs</dc:creator>
  <cp:lastModifiedBy>Emer O'Kelly</cp:lastModifiedBy>
  <cp:revision>4</cp:revision>
  <dcterms:created xsi:type="dcterms:W3CDTF">2019-09-02T09:07:27Z</dcterms:created>
  <dcterms:modified xsi:type="dcterms:W3CDTF">2020-06-08T11:06:29Z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0x01010059BA8F61D406D24EABD776923F01AA15</vt:lpwstr>
  </property>
</Properties>
</file>